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2"/>
  </p:notesMasterIdLst>
  <p:handoutMasterIdLst>
    <p:handoutMasterId r:id="rId13"/>
  </p:handoutMasterIdLst>
  <p:sldIdLst>
    <p:sldId id="259" r:id="rId2"/>
    <p:sldId id="258" r:id="rId3"/>
    <p:sldId id="260" r:id="rId4"/>
    <p:sldId id="261" r:id="rId5"/>
    <p:sldId id="262" r:id="rId6"/>
    <p:sldId id="263" r:id="rId7"/>
    <p:sldId id="267" r:id="rId8"/>
    <p:sldId id="264" r:id="rId9"/>
    <p:sldId id="265" r:id="rId10"/>
    <p:sldId id="266" r:id="rId11"/>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6.3.2024.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12.313"/>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35.296"/>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6.3.2024.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6.3.2024.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6.3.2024.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6.3.2024.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3.xml"/><Relationship Id="rId3" Type="http://schemas.openxmlformats.org/officeDocument/2006/relationships/image" Target="../media/image10.png"/><Relationship Id="rId7" Type="http://schemas.openxmlformats.org/officeDocument/2006/relationships/customXml" Target="../ink/ink1.xml"/><Relationship Id="rId12"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customXml" Target="../ink/ink4.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int16, int8 and int1 (bool) quantizations, but it crashes with int4 and int2 quantizations. TVM prints an error saying that those data types are unknown. I believe that is the case because TVM has no direct support for those data types. To prove that, I have found a C++ macro in the tvm/src/relay/transforms/pattern_utils.h file that obviously contains all the data types that TVM supports – int4 and int2 data types are not among them. Also, the unknown data type error is printed by this macro.</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DEE1DF0B-0B7C-B3E1-BAEF-27A2A71B5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30" y="4316937"/>
            <a:ext cx="3560147" cy="2452184"/>
          </a:xfrm>
          <a:prstGeom prst="rect">
            <a:avLst/>
          </a:prstGeom>
        </p:spPr>
      </p:pic>
    </p:spTree>
    <p:extLst>
      <p:ext uri="{BB962C8B-B14F-4D97-AF65-F5344CB8AC3E}">
        <p14:creationId xmlns:p14="http://schemas.microsoft.com/office/powerpoint/2010/main" val="304784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2284" y="2750068"/>
            <a:ext cx="9626521"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4634" y="6035766"/>
            <a:ext cx="4444980" cy="792227"/>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xmlns="">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077760" y="6620605"/>
              <a:ext cx="208440" cy="185760"/>
            </p14:xfrm>
          </p:contentPart>
        </mc:Choice>
        <mc:Fallback>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068744" y="6611605"/>
                <a:ext cx="226111" cy="20340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6D706E3B-09FD-A7F8-0AA3-5B16A9E89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9027" y="5209949"/>
            <a:ext cx="4464875" cy="798249"/>
          </a:xfrm>
          <a:prstGeom prst="rect">
            <a:avLst/>
          </a:prstGeom>
        </p:spPr>
      </p:pic>
      <p:pic>
        <p:nvPicPr>
          <p:cNvPr id="6" name="Picture 5">
            <a:extLst>
              <a:ext uri="{FF2B5EF4-FFF2-40B4-BE49-F238E27FC236}">
                <a16:creationId xmlns:a16="http://schemas.microsoft.com/office/drawing/2014/main" id="{3D0C3545-6EA9-2D4B-522E-D4BEAA924B9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799027" y="6045637"/>
            <a:ext cx="4455552" cy="773496"/>
          </a:xfrm>
          <a:prstGeom prst="rect">
            <a:avLst/>
          </a:prstGeom>
        </p:spPr>
      </p:pic>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FC577B8-C661-319C-0793-8B65A1D308E7}"/>
                  </a:ext>
                </a:extLst>
              </p14:cNvPr>
              <p14:cNvContentPartPr/>
              <p14:nvPr/>
            </p14:nvContentPartPr>
            <p14:xfrm>
              <a:off x="8530047" y="5795525"/>
              <a:ext cx="270000" cy="177840"/>
            </p14:xfrm>
          </p:contentPart>
        </mc:Choice>
        <mc:Fallback xmlns="">
          <p:pic>
            <p:nvPicPr>
              <p:cNvPr id="14" name="Ink 13">
                <a:extLst>
                  <a:ext uri="{FF2B5EF4-FFF2-40B4-BE49-F238E27FC236}">
                    <a16:creationId xmlns:a16="http://schemas.microsoft.com/office/drawing/2014/main" id="{7FC577B8-C661-319C-0793-8B65A1D308E7}"/>
                  </a:ext>
                </a:extLst>
              </p:cNvPr>
              <p:cNvPicPr/>
              <p:nvPr/>
            </p:nvPicPr>
            <p:blipFill>
              <a:blip r:embed="rId14"/>
              <a:stretch>
                <a:fillRect/>
              </a:stretch>
            </p:blipFill>
            <p:spPr>
              <a:xfrm>
                <a:off x="8521047" y="5786525"/>
                <a:ext cx="2876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004120E3-C43A-0583-A439-9A5821EB5B7D}"/>
                  </a:ext>
                </a:extLst>
              </p14:cNvPr>
              <p14:cNvContentPartPr/>
              <p14:nvPr/>
            </p14:nvContentPartPr>
            <p14:xfrm>
              <a:off x="8526561" y="6628524"/>
              <a:ext cx="270001" cy="177841"/>
            </p14:xfrm>
          </p:contentPart>
        </mc:Choice>
        <mc:Fallback>
          <p:pic>
            <p:nvPicPr>
              <p:cNvPr id="21" name="Ink 20">
                <a:extLst>
                  <a:ext uri="{FF2B5EF4-FFF2-40B4-BE49-F238E27FC236}">
                    <a16:creationId xmlns:a16="http://schemas.microsoft.com/office/drawing/2014/main" id="{004120E3-C43A-0583-A439-9A5821EB5B7D}"/>
                  </a:ext>
                </a:extLst>
              </p:cNvPr>
              <p:cNvPicPr/>
              <p:nvPr/>
            </p:nvPicPr>
            <p:blipFill>
              <a:blip r:embed="rId16"/>
              <a:stretch>
                <a:fillRect/>
              </a:stretch>
            </p:blipFill>
            <p:spPr>
              <a:xfrm>
                <a:off x="8517561" y="6619524"/>
                <a:ext cx="287641" cy="195481"/>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5.1.1:</a:t>
            </a:r>
            <a:endParaRPr lang="en-GB" i="1"/>
          </a:p>
          <a:p>
            <a:endParaRPr lang="en-GB" i="1"/>
          </a:p>
          <a:p>
            <a:endParaRPr lang="sr-Latn-RS" i="1"/>
          </a:p>
        </p:txBody>
      </p:sp>
      <p:pic>
        <p:nvPicPr>
          <p:cNvPr id="4" name="Picture 3">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7523" y="1794415"/>
            <a:ext cx="9193161" cy="4725824"/>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D7479B9B-132B-BE93-E56E-13E7E61BC1C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3F813F-077B-A68A-6C0E-480E76EFE6FB}"/>
              </a:ext>
            </a:extLst>
          </p:cNvPr>
          <p:cNvSpPr>
            <a:spLocks noGrp="1"/>
          </p:cNvSpPr>
          <p:nvPr>
            <p:ph idx="1"/>
          </p:nvPr>
        </p:nvSpPr>
        <p:spPr>
          <a:xfrm>
            <a:off x="913795" y="373627"/>
            <a:ext cx="10353762" cy="6371302"/>
          </a:xfrm>
        </p:spPr>
        <p:txBody>
          <a:bodyPr/>
          <a:lstStyle/>
          <a:p>
            <a:r>
              <a:rPr lang="en-GB"/>
              <a:t>Answer 5.1.2:</a:t>
            </a:r>
            <a:endParaRPr lang="en-GB" i="1"/>
          </a:p>
        </p:txBody>
      </p:sp>
      <p:pic>
        <p:nvPicPr>
          <p:cNvPr id="4" name="Picture 3">
            <a:extLst>
              <a:ext uri="{FF2B5EF4-FFF2-40B4-BE49-F238E27FC236}">
                <a16:creationId xmlns:a16="http://schemas.microsoft.com/office/drawing/2014/main" id="{6B906C89-0ECE-EA62-4C56-41A408BE8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8483" y="1028083"/>
            <a:ext cx="9189720" cy="4707204"/>
          </a:xfrm>
          <a:prstGeom prst="rect">
            <a:avLst/>
          </a:prstGeom>
        </p:spPr>
      </p:pic>
    </p:spTree>
    <p:extLst>
      <p:ext uri="{BB962C8B-B14F-4D97-AF65-F5344CB8AC3E}">
        <p14:creationId xmlns:p14="http://schemas.microsoft.com/office/powerpoint/2010/main" val="324333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551048"/>
          </a:xfrm>
        </p:spPr>
        <p:txBody>
          <a:bodyPr>
            <a:normAutofit/>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 </a:t>
            </a:r>
            <a:r>
              <a:rPr lang="en-GB" i="1"/>
              <a:t>The message printed by TVM indicates that there are operators in the ResNet50 neural network that are not optimized for the target hardware. This is expected, since I didn’t explicitly tune the model anywhere in my code. This could be solved by incorporating AutoTVM, a tuning module within TVM that automatically optimizes the operators in the model so that they are more efficient for the target hardware. TVM’s Autoscheduler would also potentially speed up the inference by automatically optimizing the scheduling of operations across the entire neural network. In conclusion, autotuning would definitely improve the performances of both the unquantized and quantized models. However, I assume that the absence of autotuning has a more pronounced impact on quantized models due to the additional complexities introduced by quantization. I believe that could be the reason why the unquantized model outperforms int16 and int8 quantized models in these experiments.</a:t>
            </a:r>
            <a:endParaRPr lang="en-US" i="1"/>
          </a:p>
        </p:txBody>
      </p:sp>
    </p:spTree>
    <p:extLst>
      <p:ext uri="{BB962C8B-B14F-4D97-AF65-F5344CB8AC3E}">
        <p14:creationId xmlns:p14="http://schemas.microsoft.com/office/powerpoint/2010/main" val="154178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had explicitly set that using tvm.relay.quantize.qconfig as I have shown previously in my answer to question number 3. However, even if I hadn’t explicitly set that, TVM would have done the quantization to int8 because that is the default quantization configuration as can be seen in the QConfig class that I have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651</TotalTime>
  <Words>930</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149</cp:revision>
  <dcterms:created xsi:type="dcterms:W3CDTF">2024-03-05T09:15:53Z</dcterms:created>
  <dcterms:modified xsi:type="dcterms:W3CDTF">2024-03-06T02:48:20Z</dcterms:modified>
</cp:coreProperties>
</file>